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85" r:id="rId2"/>
    <p:sldId id="294" r:id="rId3"/>
    <p:sldId id="273" r:id="rId4"/>
  </p:sldIdLst>
  <p:sldSz cx="12192000" cy="6858000"/>
  <p:notesSz cx="6858000" cy="9144000"/>
  <p:embeddedFontLst>
    <p:embeddedFont>
      <p:font typeface="Amasis MT Pro Medium" panose="02040604050005020304" pitchFamily="18" charset="0"/>
      <p:regular r:id="rId7"/>
      <p: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Medium" panose="00000600000000000000" pitchFamily="2" charset="0"/>
      <p:regular r:id="rId13"/>
      <p:italic r:id="rId14"/>
    </p:embeddedFont>
    <p:embeddedFont>
      <p:font typeface="Montserrat SemiBold" panose="00000700000000000000" pitchFamily="2" charset="0"/>
      <p:bold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56334D-63D5-7E46-AA6E-4E54F11FBEDC}" name="Zonghai Yang" initials="ZY" userId="c96d5f9f04357eeb" providerId="Windows Live"/>
  <p188:author id="{A9CAF9EA-1E55-BAFC-5BB9-67A9EBDB9C99}" name="Merve Yanik" initials="MY" userId="7edf666d23fbeef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23" Type="http://schemas.microsoft.com/office/2018/10/relationships/authors" Target="authors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02E97-EC1D-7E59-E846-E6478899D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F6B16-DF7C-516A-2736-5FB73BDF4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2A47-700A-43E3-8C20-0E83E02AD1A2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83451-AFF7-8F0F-682E-33387CCA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329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D0FA-9FDA-4DE0-B597-939F220FC9AA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65EF-EC97-4E8C-A100-A110A80EBD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674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10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369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;p11">
            <a:extLst>
              <a:ext uri="{FF2B5EF4-FFF2-40B4-BE49-F238E27FC236}">
                <a16:creationId xmlns:a16="http://schemas.microsoft.com/office/drawing/2014/main" id="{6419F899-5BB9-763F-35CC-6EC395B64B53}"/>
              </a:ext>
            </a:extLst>
          </p:cNvPr>
          <p:cNvSpPr/>
          <p:nvPr userDrawn="1"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F8DA10-EDCE-171B-B41F-6114BFD19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3" y="2473517"/>
            <a:ext cx="451553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/>
            </a:lvl1pPr>
          </a:lstStyle>
          <a:p>
            <a:pPr>
              <a:buSzPts val="2000"/>
            </a:pPr>
            <a:r>
              <a:rPr lang="en-US" sz="2800" dirty="0">
                <a:solidFill>
                  <a:schemeClr val="dk2"/>
                </a:solidFill>
              </a:rPr>
              <a:t>text</a:t>
            </a:r>
            <a:endParaRPr lang="en-US" sz="2800" dirty="0">
              <a:solidFill>
                <a:srgbClr val="999999"/>
              </a:solidFill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9A49255-7442-42D7-C665-A0D22844AF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1874" y="1331829"/>
            <a:ext cx="567143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>
              <a:lnSpc>
                <a:spcPct val="90000"/>
              </a:lnSpc>
              <a:buSzPts val="1400"/>
            </a:pPr>
            <a:r>
              <a:rPr lang="de-DE" sz="2800" dirty="0">
                <a:solidFill>
                  <a:schemeClr val="lt1"/>
                </a:solidFill>
              </a:rPr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49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 1" userDrawn="1">
  <p:cSld name="Titel_2/3 Foto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1bc015eef_1_94"/>
          <p:cNvSpPr/>
          <p:nvPr/>
        </p:nvSpPr>
        <p:spPr>
          <a:xfrm>
            <a:off x="50" y="-31125"/>
            <a:ext cx="12192000" cy="4565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7C3EB2-E530-13F0-8CB2-546B50FE8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256" y="1859010"/>
            <a:ext cx="7344824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50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DE" dirty="0"/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621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4DA3F6-ED94-2090-EF98-95A4AA960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00" y="820032"/>
            <a:ext cx="330408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>
              <a:defRPr lang="de-DE" sz="21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</a:lstStyle>
          <a:p>
            <a:pPr marL="0" lvl="0">
              <a:spcBef>
                <a:spcPts val="0"/>
              </a:spcBef>
              <a:buSzPts val="1400"/>
              <a:buNone/>
            </a:pPr>
            <a:r>
              <a:rPr lang="de-DE" sz="28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Section subtitle</a:t>
            </a:r>
            <a:endParaRPr lang="de-DE" sz="1400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1BF8A9-9ECF-567D-FD4B-EC7E9FFF3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000" y="339901"/>
            <a:ext cx="2854642" cy="480131"/>
          </a:xfrm>
          <a:prstGeom prst="rect">
            <a:avLst/>
          </a:prstGeom>
        </p:spPr>
        <p:txBody>
          <a:bodyPr lIns="91440" tIns="0" rIns="91440" bIns="91440">
            <a:spAutoFit/>
          </a:bodyPr>
          <a:lstStyle>
            <a:lvl1pPr marL="0" indent="0">
              <a:buNone/>
              <a:defRPr/>
            </a:lvl1pPr>
          </a:lstStyle>
          <a:p>
            <a:pPr>
              <a:spcBef>
                <a:spcPts val="0"/>
              </a:spcBef>
              <a:buSzPts val="1400"/>
            </a:pPr>
            <a:r>
              <a:rPr lang="de-DE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8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10">
            <a:extLst>
              <a:ext uri="{FF2B5EF4-FFF2-40B4-BE49-F238E27FC236}">
                <a16:creationId xmlns:a16="http://schemas.microsoft.com/office/drawing/2014/main" id="{5ADC5F17-EEC6-32F8-52A0-A9821B688ADF}"/>
              </a:ext>
            </a:extLst>
          </p:cNvPr>
          <p:cNvSpPr txBox="1"/>
          <p:nvPr userDrawn="1"/>
        </p:nvSpPr>
        <p:spPr>
          <a:xfrm>
            <a:off x="360363" y="6151488"/>
            <a:ext cx="7002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Design Driven Project | </a:t>
            </a:r>
            <a:r>
              <a:rPr lang="tr-TR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16/01/2024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Merve Yanik &amp; </a:t>
            </a:r>
            <a:r>
              <a:rPr lang="en-US" sz="1000" noProof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Zonghai</a:t>
            </a: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Yang</a:t>
            </a:r>
            <a:endParaRPr sz="1000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Computer Vision for Safety</a:t>
            </a:r>
            <a:endParaRPr sz="1000" b="0" i="0" u="none" strike="noStrike" cap="none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8" name="Google Shape;12;p10">
            <a:extLst>
              <a:ext uri="{FF2B5EF4-FFF2-40B4-BE49-F238E27FC236}">
                <a16:creationId xmlns:a16="http://schemas.microsoft.com/office/drawing/2014/main" id="{7D34813F-9B45-513A-9640-68EC4B2E8D58}"/>
              </a:ext>
            </a:extLst>
          </p:cNvPr>
          <p:cNvCxnSpPr/>
          <p:nvPr userDrawn="1"/>
        </p:nvCxnSpPr>
        <p:spPr>
          <a:xfrm>
            <a:off x="360363" y="6040438"/>
            <a:ext cx="11483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4;p10">
            <a:extLst>
              <a:ext uri="{FF2B5EF4-FFF2-40B4-BE49-F238E27FC236}">
                <a16:creationId xmlns:a16="http://schemas.microsoft.com/office/drawing/2014/main" id="{311406E5-450D-64F3-D86D-68BB798BB6B1}"/>
              </a:ext>
            </a:extLst>
          </p:cNvPr>
          <p:cNvPicPr preferRelativeResize="0"/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770" y="6077263"/>
            <a:ext cx="2908799" cy="778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5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vision.zone/topic/demo-video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3436" y="1878656"/>
            <a:ext cx="8033260" cy="78483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7EB17-C763-C1C7-5081-CE8DD0CA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E9D69-C45D-3C1F-A31A-CE1826C2D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20032"/>
            <a:ext cx="5950812" cy="469872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Person </a:t>
            </a:r>
            <a:r>
              <a:rPr lang="tr-T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Anonymous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A779-1CB2-0232-0800-1EE18CAA6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999" y="339901"/>
            <a:ext cx="4857303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dirty="0">
                <a:solidFill>
                  <a:schemeClr val="dk2"/>
                </a:solidFill>
                <a:latin typeface="Montserrat Medium"/>
              </a:rPr>
              <a:t>Output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of </a:t>
            </a:r>
            <a:r>
              <a:rPr lang="en-US" dirty="0">
                <a:solidFill>
                  <a:schemeClr val="dk2"/>
                </a:solidFill>
                <a:latin typeface="Montserrat Medium"/>
              </a:rPr>
              <a:t>Our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</a:t>
            </a:r>
            <a:r>
              <a:rPr lang="en-US" dirty="0">
                <a:solidFill>
                  <a:schemeClr val="dk2"/>
                </a:solidFill>
                <a:latin typeface="Montserrat Medium"/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71BDF-CE78-C226-98E3-C3B08590607B}"/>
              </a:ext>
            </a:extLst>
          </p:cNvPr>
          <p:cNvSpPr txBox="1"/>
          <p:nvPr/>
        </p:nvSpPr>
        <p:spPr>
          <a:xfrm>
            <a:off x="383999" y="1576136"/>
            <a:ext cx="5470045" cy="387798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buSzPts val="14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masis MT Pro Medium" panose="02040604050005020304" pitchFamily="18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6B379-419D-5EF1-AB50-BBEDB4BD20EC}"/>
              </a:ext>
            </a:extLst>
          </p:cNvPr>
          <p:cNvSpPr txBox="1"/>
          <p:nvPr/>
        </p:nvSpPr>
        <p:spPr>
          <a:xfrm>
            <a:off x="6480000" y="1573932"/>
            <a:ext cx="5470047" cy="387798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buSzPts val="14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masis MT Pro Medium" panose="02040604050005020304" pitchFamily="18" charset="0"/>
              </a:rPr>
              <a:t>Output</a:t>
            </a:r>
          </a:p>
        </p:txBody>
      </p:sp>
      <p:pic>
        <p:nvPicPr>
          <p:cNvPr id="4" name="anonymous">
            <a:hlinkClick r:id="" action="ppaction://media"/>
            <a:extLst>
              <a:ext uri="{FF2B5EF4-FFF2-40B4-BE49-F238E27FC236}">
                <a16:creationId xmlns:a16="http://schemas.microsoft.com/office/drawing/2014/main" id="{8BFC5179-36D3-0C9D-C3AA-157E7A3D0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332" t="29548" r="34507" b="3957"/>
          <a:stretch/>
        </p:blipFill>
        <p:spPr>
          <a:xfrm>
            <a:off x="1599418" y="2037295"/>
            <a:ext cx="3039216" cy="3648175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</p:pic>
      <p:pic>
        <p:nvPicPr>
          <p:cNvPr id="5" name="anonymous-output">
            <a:hlinkClick r:id="" action="ppaction://media"/>
            <a:extLst>
              <a:ext uri="{FF2B5EF4-FFF2-40B4-BE49-F238E27FC236}">
                <a16:creationId xmlns:a16="http://schemas.microsoft.com/office/drawing/2014/main" id="{5C84E632-01FB-A7B5-CB16-5E62AADFA5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333" t="30646" r="34507" b="7009"/>
          <a:stretch/>
        </p:blipFill>
        <p:spPr>
          <a:xfrm>
            <a:off x="7709555" y="2037295"/>
            <a:ext cx="3039216" cy="3648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5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690580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References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8D686-FF6C-B1C6-72C8-ABDC84DC9CF9}"/>
              </a:ext>
            </a:extLst>
          </p:cNvPr>
          <p:cNvSpPr txBox="1"/>
          <p:nvPr/>
        </p:nvSpPr>
        <p:spPr>
          <a:xfrm>
            <a:off x="651164" y="1108364"/>
            <a:ext cx="10390909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Fig1:https://projectsafetyjournal.com/construction-deaths-drop-25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Fig2:Numan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Fig3: 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Fig</a:t>
            </a:r>
            <a:r>
              <a:rPr lang="tr-TR" altLang="zh-CN" sz="2000" dirty="0"/>
              <a:t>4</a:t>
            </a:r>
            <a:r>
              <a:rPr lang="en-US" altLang="zh-CN" sz="2000" dirty="0"/>
              <a:t>: Person detection by</a:t>
            </a:r>
            <a:r>
              <a:rPr lang="zh-CN" altLang="en-US" sz="2000" dirty="0"/>
              <a:t> </a:t>
            </a:r>
            <a:r>
              <a:rPr lang="en-US" altLang="zh-CN" sz="2000" dirty="0"/>
              <a:t>CV and Drones: https://viso.ai/applications/computer-vision-in-construction/</a:t>
            </a:r>
            <a:endParaRPr lang="zh-CN" altLang="en-US" sz="2000" dirty="0"/>
          </a:p>
          <a:p>
            <a:pPr algn="l">
              <a:lnSpc>
                <a:spcPct val="90000"/>
              </a:lnSpc>
              <a:buSzPts val="1400"/>
            </a:pPr>
            <a:endParaRPr lang="tr-TR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tr-TR" altLang="zh-CN" sz="2000" dirty="0"/>
              <a:t>PPE-Video: </a:t>
            </a:r>
            <a:r>
              <a:rPr lang="tr-TR" altLang="zh-CN" sz="2000" dirty="0">
                <a:hlinkClick r:id="rId2"/>
              </a:rPr>
              <a:t>https://www.computervision.zone/topic/demo-videos/</a:t>
            </a: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Pos-detect-video:  Film name :</a:t>
            </a:r>
            <a:r>
              <a:rPr lang="de-DE" altLang="zh-CN" sz="2000" dirty="0"/>
              <a:t> ‘‘A Time for Consequences</a:t>
            </a:r>
            <a:r>
              <a:rPr lang="en-US" altLang="zh-CN" sz="2000" dirty="0"/>
              <a:t>’’</a:t>
            </a:r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674168"/>
      </p:ext>
    </p:extLst>
  </p:cSld>
  <p:clrMapOvr>
    <a:masterClrMapping/>
  </p:clrMapOvr>
</p:sld>
</file>

<file path=ppt/theme/theme1.xml><?xml version="1.0" encoding="utf-8"?>
<a:theme xmlns:a="http://schemas.openxmlformats.org/drawingml/2006/main" name="Footer">
  <a:themeElements>
    <a:clrScheme name="Custom 2">
      <a:dk1>
        <a:sysClr val="windowText" lastClr="000000"/>
      </a:dk1>
      <a:lt1>
        <a:sysClr val="window" lastClr="FFFFFF"/>
      </a:lt1>
      <a:dk2>
        <a:srgbClr val="034A90"/>
      </a:dk2>
      <a:lt2>
        <a:srgbClr val="5B9BD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lnSpc>
            <a:spcPct val="90000"/>
          </a:lnSpc>
          <a:buSzPts val="1400"/>
          <a:defRPr sz="3800" dirty="0" smtClean="0">
            <a:solidFill>
              <a:schemeClr val="l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Words>130</Words>
  <Application>Microsoft Office PowerPoint</Application>
  <PresentationFormat>Widescreen</PresentationFormat>
  <Paragraphs>22</Paragraphs>
  <Slides>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Montserrat</vt:lpstr>
      <vt:lpstr>Amasis MT Pro Medium</vt:lpstr>
      <vt:lpstr>PT Sans Narrow</vt:lpstr>
      <vt:lpstr>Montserrat Medium</vt:lpstr>
      <vt:lpstr>Arial</vt:lpstr>
      <vt:lpstr>Montserrat SemiBold</vt:lpstr>
      <vt:lpstr>Footer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LiZhuopeng</dc:creator>
  <cp:lastModifiedBy>Zonghai Yang</cp:lastModifiedBy>
  <cp:revision>74</cp:revision>
  <dcterms:created xsi:type="dcterms:W3CDTF">2022-05-18T09:36:17Z</dcterms:created>
  <dcterms:modified xsi:type="dcterms:W3CDTF">2025-04-13T20:07:35Z</dcterms:modified>
</cp:coreProperties>
</file>